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Une chanson en BD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Non, nous ne sommes pas en art, mais…</a:t>
            </a:r>
          </a:p>
        </p:txBody>
      </p:sp>
    </p:spTree>
    <p:extLst>
      <p:ext uri="{BB962C8B-B14F-4D97-AF65-F5344CB8AC3E}">
        <p14:creationId xmlns:p14="http://schemas.microsoft.com/office/powerpoint/2010/main" val="388375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Motivation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Suite du thème de la cause sociétale.</a:t>
            </a:r>
          </a:p>
          <a:p>
            <a:r>
              <a:rPr lang="fr-CA" dirty="0"/>
              <a:t>Projet amusant.</a:t>
            </a:r>
          </a:p>
        </p:txBody>
      </p:sp>
    </p:spTree>
    <p:extLst>
      <p:ext uri="{BB962C8B-B14F-4D97-AF65-F5344CB8AC3E}">
        <p14:creationId xmlns:p14="http://schemas.microsoft.com/office/powerpoint/2010/main" val="266819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Créer une BD d’au moins 2 pages qui reprend le texte d’une chanson francophone.</a:t>
            </a:r>
          </a:p>
          <a:p>
            <a:r>
              <a:rPr lang="fr-CA" dirty="0"/>
              <a:t>Travailler les figures de style: l’inférence, la métaphore, la personnification, etc.</a:t>
            </a:r>
          </a:p>
          <a:p>
            <a:r>
              <a:rPr lang="fr-CA" dirty="0"/>
              <a:t>Travailler à la négociation du sens.</a:t>
            </a:r>
          </a:p>
          <a:p>
            <a:r>
              <a:rPr lang="fr-CA" dirty="0"/>
              <a:t>Faire une activité plaisante qui nous donnera l’occasion de converser et de discuter.</a:t>
            </a:r>
          </a:p>
        </p:txBody>
      </p:sp>
    </p:spTree>
    <p:extLst>
      <p:ext uri="{BB962C8B-B14F-4D97-AF65-F5344CB8AC3E}">
        <p14:creationId xmlns:p14="http://schemas.microsoft.com/office/powerpoint/2010/main" val="28477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Identifier une chanson d’expression française dont le thème est la contestation.</a:t>
            </a:r>
          </a:p>
          <a:p>
            <a:r>
              <a:rPr lang="fr-CA" dirty="0"/>
              <a:t>Comprendre et analyser le texte.</a:t>
            </a:r>
          </a:p>
          <a:p>
            <a:r>
              <a:rPr lang="fr-CA" dirty="0"/>
              <a:t>Mettre en image la chanson en utilisant vos talents en art.</a:t>
            </a:r>
          </a:p>
          <a:p>
            <a:endParaRPr lang="fr-CA" dirty="0"/>
          </a:p>
          <a:p>
            <a:r>
              <a:rPr lang="fr-CA" dirty="0"/>
              <a:t>Le résultat compte pour la 3</a:t>
            </a:r>
            <a:r>
              <a:rPr lang="fr-CA" baseline="30000" dirty="0"/>
              <a:t>e</a:t>
            </a:r>
            <a:r>
              <a:rPr lang="fr-CA" dirty="0"/>
              <a:t> étape.</a:t>
            </a:r>
          </a:p>
          <a:p>
            <a:endParaRPr lang="fr-CA" dirty="0"/>
          </a:p>
          <a:p>
            <a:r>
              <a:rPr lang="fr-CA" dirty="0"/>
              <a:t>Les critères d’évaluation seront remis en classe et postés sur le site de classe.</a:t>
            </a:r>
          </a:p>
        </p:txBody>
      </p:sp>
    </p:spTree>
    <p:extLst>
      <p:ext uri="{BB962C8B-B14F-4D97-AF65-F5344CB8AC3E}">
        <p14:creationId xmlns:p14="http://schemas.microsoft.com/office/powerpoint/2010/main" val="250566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Calendrier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date de remise est le 10 février.</a:t>
            </a:r>
          </a:p>
          <a:p>
            <a:r>
              <a:rPr lang="fr-CA" dirty="0"/>
              <a:t>Votre travail doit être accompagné du texte original de la chanson.</a:t>
            </a:r>
          </a:p>
          <a:p>
            <a:endParaRPr lang="fr-CA" dirty="0"/>
          </a:p>
          <a:p>
            <a:r>
              <a:rPr lang="fr-CA" dirty="0"/>
              <a:t>Vous aurez du temps en classe, mais travaillez aussi de la maison parce que nous avons aussi de la grammaire à faire après les examens!</a:t>
            </a:r>
          </a:p>
        </p:txBody>
      </p:sp>
    </p:spTree>
    <p:extLst>
      <p:ext uri="{BB962C8B-B14F-4D97-AF65-F5344CB8AC3E}">
        <p14:creationId xmlns:p14="http://schemas.microsoft.com/office/powerpoint/2010/main" val="72889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Équipe de 2 ou 3</a:t>
            </a:r>
          </a:p>
        </p:txBody>
      </p:sp>
    </p:spTree>
    <p:extLst>
      <p:ext uri="{BB962C8B-B14F-4D97-AF65-F5344CB8AC3E}">
        <p14:creationId xmlns:p14="http://schemas.microsoft.com/office/powerpoint/2010/main" val="211424314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eur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66</TotalTime>
  <Words>189</Words>
  <Application>Microsoft Office PowerPoint</Application>
  <PresentationFormat>Grand écran</PresentationFormat>
  <Paragraphs>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Corbel</vt:lpstr>
      <vt:lpstr>Profondeur</vt:lpstr>
      <vt:lpstr>Une chanson en BD</vt:lpstr>
      <vt:lpstr>Motivation</vt:lpstr>
      <vt:lpstr>Objectifs</vt:lpstr>
      <vt:lpstr>Méthodologie</vt:lpstr>
      <vt:lpstr>Calendrier</vt:lpstr>
      <vt:lpstr>Modalités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chanson en BD</dc:title>
  <dc:creator>Daniel Martin</dc:creator>
  <cp:lastModifiedBy>Daniel Martin</cp:lastModifiedBy>
  <cp:revision>3</cp:revision>
  <dcterms:created xsi:type="dcterms:W3CDTF">2017-01-18T01:12:53Z</dcterms:created>
  <dcterms:modified xsi:type="dcterms:W3CDTF">2017-01-18T02:19:05Z</dcterms:modified>
</cp:coreProperties>
</file>