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63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C30673D-B490-4338-80DA-5EC4E24769F8}" type="datetimeFigureOut">
              <a:rPr lang="fr-CA" smtClean="0"/>
              <a:t>2016-10-18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ADA506D-4B60-4497-991E-088A07923A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2967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673D-B490-4338-80DA-5EC4E24769F8}" type="datetimeFigureOut">
              <a:rPr lang="fr-CA" smtClean="0"/>
              <a:t>2016-10-18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A506D-4B60-4497-991E-088A07923A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06736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C30673D-B490-4338-80DA-5EC4E24769F8}" type="datetimeFigureOut">
              <a:rPr lang="fr-CA" smtClean="0"/>
              <a:t>2016-10-18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ADA506D-4B60-4497-991E-088A07923A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50216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673D-B490-4338-80DA-5EC4E24769F8}" type="datetimeFigureOut">
              <a:rPr lang="fr-CA" smtClean="0"/>
              <a:t>2016-10-18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4ADA506D-4B60-4497-991E-088A07923A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6622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C30673D-B490-4338-80DA-5EC4E24769F8}" type="datetimeFigureOut">
              <a:rPr lang="fr-CA" smtClean="0"/>
              <a:t>2016-10-18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ADA506D-4B60-4497-991E-088A07923A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74072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673D-B490-4338-80DA-5EC4E24769F8}" type="datetimeFigureOut">
              <a:rPr lang="fr-CA" smtClean="0"/>
              <a:t>2016-10-18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A506D-4B60-4497-991E-088A07923A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28741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673D-B490-4338-80DA-5EC4E24769F8}" type="datetimeFigureOut">
              <a:rPr lang="fr-CA" smtClean="0"/>
              <a:t>2016-10-18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A506D-4B60-4497-991E-088A07923A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3307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673D-B490-4338-80DA-5EC4E24769F8}" type="datetimeFigureOut">
              <a:rPr lang="fr-CA" smtClean="0"/>
              <a:t>2016-10-18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A506D-4B60-4497-991E-088A07923A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27562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673D-B490-4338-80DA-5EC4E24769F8}" type="datetimeFigureOut">
              <a:rPr lang="fr-CA" smtClean="0"/>
              <a:t>2016-10-18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A506D-4B60-4497-991E-088A07923A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118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C30673D-B490-4338-80DA-5EC4E24769F8}" type="datetimeFigureOut">
              <a:rPr lang="fr-CA" smtClean="0"/>
              <a:t>2016-10-18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ADA506D-4B60-4497-991E-088A07923A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41088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673D-B490-4338-80DA-5EC4E24769F8}" type="datetimeFigureOut">
              <a:rPr lang="fr-CA" smtClean="0"/>
              <a:t>2016-10-18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A506D-4B60-4497-991E-088A07923A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2421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C30673D-B490-4338-80DA-5EC4E24769F8}" type="datetimeFigureOut">
              <a:rPr lang="fr-CA" smtClean="0"/>
              <a:t>2016-10-18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ADA506D-4B60-4497-991E-088A07923AA1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06652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ésultats de recherche d'images pour « les parent 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8197"/>
            <a:ext cx="12192000" cy="4512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9736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Caractéristiques de la culture québécoise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A" dirty="0"/>
              <a:t>Selon J.-M. Léger</a:t>
            </a:r>
          </a:p>
          <a:p>
            <a:pPr lvl="1"/>
            <a:r>
              <a:rPr lang="fr-CA" dirty="0"/>
              <a:t>Les Québécois :</a:t>
            </a:r>
          </a:p>
          <a:p>
            <a:pPr lvl="2"/>
            <a:r>
              <a:rPr lang="fr-CA" sz="2400" dirty="0"/>
              <a:t>Sont paradoxal.</a:t>
            </a:r>
          </a:p>
          <a:p>
            <a:pPr lvl="2"/>
            <a:r>
              <a:rPr lang="fr-CA" sz="2400" dirty="0"/>
              <a:t>Sont méfiants de Toronto (comme les Albertains).</a:t>
            </a:r>
          </a:p>
          <a:p>
            <a:pPr lvl="2"/>
            <a:r>
              <a:rPr lang="fr-CA" sz="2400" dirty="0"/>
              <a:t>Sont environnementalistes (comme les </a:t>
            </a:r>
            <a:r>
              <a:rPr lang="fr-CA" sz="2400" dirty="0" err="1"/>
              <a:t>Britano</a:t>
            </a:r>
            <a:r>
              <a:rPr lang="fr-CA" sz="2400" dirty="0"/>
              <a:t>-Colombiens).</a:t>
            </a:r>
          </a:p>
          <a:p>
            <a:pPr lvl="2"/>
            <a:r>
              <a:rPr lang="fr-CA" sz="2400" dirty="0"/>
              <a:t>Sont plus permissifs sexuellement (conjoints adolescents qui couchent à la maison).</a:t>
            </a:r>
          </a:p>
          <a:p>
            <a:pPr lvl="2"/>
            <a:r>
              <a:rPr lang="fr-CA" sz="2400" dirty="0"/>
              <a:t>Préfèrent le plaisir à l’argent.</a:t>
            </a:r>
          </a:p>
          <a:p>
            <a:pPr lvl="2"/>
            <a:r>
              <a:rPr lang="fr-CA" sz="2400" dirty="0"/>
              <a:t>Sont racistes, mais dirigé contre la religion.</a:t>
            </a:r>
          </a:p>
          <a:p>
            <a:pPr lvl="2"/>
            <a:r>
              <a:rPr lang="fr-CA" sz="2400" dirty="0"/>
              <a:t>Sont égalitaires (Homme = Femme, gratuité scolaire, CPE).</a:t>
            </a:r>
          </a:p>
          <a:p>
            <a:pPr lvl="2"/>
            <a:r>
              <a:rPr lang="fr-CA" sz="2400" dirty="0"/>
              <a:t>Vivent pour le moment présent.</a:t>
            </a:r>
          </a:p>
        </p:txBody>
      </p:sp>
    </p:spTree>
    <p:extLst>
      <p:ext uri="{BB962C8B-B14F-4D97-AF65-F5344CB8AC3E}">
        <p14:creationId xmlns:p14="http://schemas.microsoft.com/office/powerpoint/2010/main" val="1512294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Caractéristiques de la culture québécoise (suite)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A" dirty="0"/>
              <a:t>Selon J.-M. Léger</a:t>
            </a:r>
          </a:p>
          <a:p>
            <a:pPr lvl="1"/>
            <a:r>
              <a:rPr lang="fr-CA" dirty="0"/>
              <a:t>Les Québécois :</a:t>
            </a:r>
          </a:p>
          <a:p>
            <a:pPr lvl="2"/>
            <a:r>
              <a:rPr lang="fr-CA" sz="2400" dirty="0"/>
              <a:t>Sont consensuels.</a:t>
            </a:r>
            <a:endParaRPr lang="fr-CA" sz="2400" dirty="0"/>
          </a:p>
          <a:p>
            <a:pPr lvl="2"/>
            <a:r>
              <a:rPr lang="fr-CA" sz="2400" dirty="0"/>
              <a:t>N’aiment pas les conflits.</a:t>
            </a:r>
          </a:p>
          <a:p>
            <a:pPr lvl="2"/>
            <a:r>
              <a:rPr lang="fr-CA" sz="2400" dirty="0"/>
              <a:t>Sont indécis.</a:t>
            </a:r>
          </a:p>
          <a:p>
            <a:pPr lvl="2"/>
            <a:r>
              <a:rPr lang="fr-CA" sz="2400" dirty="0"/>
              <a:t>Ne s’engagent pas.</a:t>
            </a:r>
          </a:p>
          <a:p>
            <a:pPr lvl="2"/>
            <a:r>
              <a:rPr lang="fr-CA" sz="2400" dirty="0"/>
              <a:t>Perpétuent le stéréotype de l’homme « con »</a:t>
            </a:r>
          </a:p>
          <a:p>
            <a:pPr lvl="2"/>
            <a:r>
              <a:rPr lang="fr-CA" sz="2400" dirty="0"/>
              <a:t>Sont régionalistes.</a:t>
            </a:r>
          </a:p>
          <a:p>
            <a:pPr lvl="2"/>
            <a:r>
              <a:rPr lang="fr-CA" sz="2400" dirty="0"/>
              <a:t>Sont créatifs.</a:t>
            </a:r>
          </a:p>
          <a:p>
            <a:pPr lvl="2"/>
            <a:r>
              <a:rPr lang="fr-CA" sz="2400" dirty="0"/>
              <a:t>Sont entrepreneurs.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4441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normes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92,5% des Québécois possèdent une voiture.</a:t>
            </a:r>
          </a:p>
          <a:p>
            <a:r>
              <a:rPr lang="fr-CA" dirty="0"/>
              <a:t>Le cégep est une réalité québécoise.</a:t>
            </a:r>
          </a:p>
          <a:p>
            <a:r>
              <a:rPr lang="fr-CA" dirty="0"/>
              <a:t>Le québécois utilise son propre vocabulaire.</a:t>
            </a:r>
          </a:p>
          <a:p>
            <a:r>
              <a:rPr lang="fr-CA" dirty="0"/>
              <a:t>Les Québécois ne s’engagent pas.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/>
              <a:t>Dans Les Parent, la famille possède 2 voitures.</a:t>
            </a:r>
          </a:p>
          <a:p>
            <a:r>
              <a:rPr lang="fr-CA" dirty="0"/>
              <a:t>Dans l’épisode 1, le père parle de « cégep ».</a:t>
            </a:r>
          </a:p>
          <a:p>
            <a:r>
              <a:rPr lang="fr-CA" dirty="0"/>
              <a:t>Dans l’épisode 1, la mère utilise l’expression « grouille ».</a:t>
            </a:r>
          </a:p>
          <a:p>
            <a:r>
              <a:rPr lang="fr-CA" dirty="0"/>
              <a:t>Les parents ne sont pas mariés.</a:t>
            </a:r>
          </a:p>
        </p:txBody>
      </p:sp>
    </p:spTree>
    <p:extLst>
      <p:ext uri="{BB962C8B-B14F-4D97-AF65-F5344CB8AC3E}">
        <p14:creationId xmlns:p14="http://schemas.microsoft.com/office/powerpoint/2010/main" val="362090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valeurs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Le Québec est une société égalitaire.</a:t>
            </a:r>
          </a:p>
          <a:p>
            <a:r>
              <a:rPr lang="fr-CA" dirty="0"/>
              <a:t>Les Québécois n’aiment pas les conflits.</a:t>
            </a:r>
          </a:p>
          <a:p>
            <a:endParaRPr lang="fr-CA" dirty="0"/>
          </a:p>
          <a:p>
            <a:r>
              <a:rPr lang="fr-CA" dirty="0"/>
              <a:t>L’homme québécois doit être « con »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/>
              <a:t>Le père et la mère on le même rôle.</a:t>
            </a:r>
          </a:p>
          <a:p>
            <a:r>
              <a:rPr lang="fr-CA" dirty="0"/>
              <a:t>Lorsque le père crie pour que Thomas sorte de la douche, la mère lui dit d’arrêter de crier.</a:t>
            </a:r>
          </a:p>
          <a:p>
            <a:r>
              <a:rPr lang="fr-CA" dirty="0"/>
              <a:t>Le père ne comprend pas très vite.</a:t>
            </a:r>
          </a:p>
        </p:txBody>
      </p:sp>
    </p:spTree>
    <p:extLst>
      <p:ext uri="{BB962C8B-B14F-4D97-AF65-F5344CB8AC3E}">
        <p14:creationId xmlns:p14="http://schemas.microsoft.com/office/powerpoint/2010/main" val="903412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Institutions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Vivre dans la banlieue.</a:t>
            </a:r>
          </a:p>
          <a:p>
            <a:r>
              <a:rPr lang="fr-CA" dirty="0"/>
              <a:t>Cégep.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338482" cy="4351338"/>
          </a:xfrm>
        </p:spPr>
        <p:txBody>
          <a:bodyPr/>
          <a:lstStyle/>
          <a:p>
            <a:r>
              <a:rPr lang="fr-CA" dirty="0"/>
              <a:t>Leur maison est dans la banlieue.</a:t>
            </a:r>
          </a:p>
          <a:p>
            <a:r>
              <a:rPr lang="fr-CA" dirty="0"/>
              <a:t>Ils parlent du cégep.</a:t>
            </a:r>
          </a:p>
        </p:txBody>
      </p:sp>
    </p:spTree>
    <p:extLst>
      <p:ext uri="{BB962C8B-B14F-4D97-AF65-F5344CB8AC3E}">
        <p14:creationId xmlns:p14="http://schemas.microsoft.com/office/powerpoint/2010/main" val="3841652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Artéfacts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Hockey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/>
              <a:t>Plusieurs photos et discussion sur le hockey.</a:t>
            </a:r>
          </a:p>
        </p:txBody>
      </p:sp>
    </p:spTree>
    <p:extLst>
      <p:ext uri="{BB962C8B-B14F-4D97-AF65-F5344CB8AC3E}">
        <p14:creationId xmlns:p14="http://schemas.microsoft.com/office/powerpoint/2010/main" val="18614843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e">
  <a:themeElements>
    <a:clrScheme name="Dividende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e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TM03457464[[fn=Dividende]]</Template>
  <TotalTime>315</TotalTime>
  <Words>255</Words>
  <Application>Microsoft Office PowerPoint</Application>
  <PresentationFormat>Grand écran</PresentationFormat>
  <Paragraphs>47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Gill Sans MT</vt:lpstr>
      <vt:lpstr>Wingdings 2</vt:lpstr>
      <vt:lpstr>Dividende</vt:lpstr>
      <vt:lpstr>Présentation PowerPoint</vt:lpstr>
      <vt:lpstr>Caractéristiques de la culture québécoise</vt:lpstr>
      <vt:lpstr>Caractéristiques de la culture québécoise (suite)</vt:lpstr>
      <vt:lpstr>Les normes</vt:lpstr>
      <vt:lpstr>Les valeurs</vt:lpstr>
      <vt:lpstr>Institutions</vt:lpstr>
      <vt:lpstr>Artéfacts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Parent: une famille québécoise</dc:title>
  <dc:creator>Daniel Martin</dc:creator>
  <cp:lastModifiedBy>Daniel Martin</cp:lastModifiedBy>
  <cp:revision>9</cp:revision>
  <dcterms:created xsi:type="dcterms:W3CDTF">2016-10-17T14:45:30Z</dcterms:created>
  <dcterms:modified xsi:type="dcterms:W3CDTF">2016-10-18T13:04:20Z</dcterms:modified>
</cp:coreProperties>
</file>